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821531" rtl="0" fontAlgn="auto" latinLnBrk="0" hangingPunct="0">
      <a:lnSpc>
        <a:spcPct val="14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48" strike="noStrike" sz="2400" u="none" kumimoji="0" normalizeH="0">
        <a:ln>
          <a:noFill/>
        </a:ln>
        <a:solidFill>
          <a:srgbClr val="93A3A5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py">
    <p:bg>
      <p:bgPr>
        <a:solidFill>
          <a:srgbClr val="414F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lnSpc>
                <a:spcPct val="100000"/>
              </a:lnSpc>
              <a:defRPr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1pPr>
      <a:lvl2pPr marL="0" marR="0" indent="2286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2pPr>
      <a:lvl3pPr marL="0" marR="0" indent="4572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3pPr>
      <a:lvl4pPr marL="0" marR="0" indent="6858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4pPr>
      <a:lvl5pPr marL="0" marR="0" indent="9144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5pPr>
      <a:lvl6pPr marL="0" marR="0" indent="11430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6pPr>
      <a:lvl7pPr marL="0" marR="0" indent="13716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7pPr>
      <a:lvl8pPr marL="0" marR="0" indent="16002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8pPr>
      <a:lvl9pPr marL="0" marR="0" indent="1828800" algn="ctr" defTabSz="821531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4" strike="noStrike" sz="7200" u="none">
          <a:ln>
            <a:noFill/>
          </a:ln>
          <a:solidFill>
            <a:srgbClr val="2A3E55"/>
          </a:solidFill>
          <a:uFillTx/>
          <a:latin typeface="+mj-lt"/>
          <a:ea typeface="+mj-ea"/>
          <a:cs typeface="+mj-cs"/>
          <a:sym typeface="Lato Bold"/>
        </a:defRPr>
      </a:lvl9pPr>
    </p:titleStyle>
    <p:bodyStyle>
      <a:lvl1pPr marL="2963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1pPr>
      <a:lvl2pPr marL="7408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2pPr>
      <a:lvl3pPr marL="11853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3pPr>
      <a:lvl4pPr marL="16298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4pPr>
      <a:lvl5pPr marL="20743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5pPr>
      <a:lvl6pPr marL="25188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6pPr>
      <a:lvl7pPr marL="29633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7pPr>
      <a:lvl8pPr marL="34078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8pPr>
      <a:lvl9pPr marL="3852333" marR="0" indent="-296333" algn="l" defTabSz="821531" rtl="0" latinLnBrk="0">
        <a:lnSpc>
          <a:spcPct val="14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-48" strike="noStrike" sz="2400" u="none">
          <a:ln>
            <a:noFill/>
          </a:ln>
          <a:solidFill>
            <a:srgbClr val="93A3A5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2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35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exels-photo-732497.jpeg" descr="pexels-photo-732497.jpeg"/>
          <p:cNvPicPr>
            <a:picLocks noChangeAspect="1"/>
          </p:cNvPicPr>
          <p:nvPr/>
        </p:nvPicPr>
        <p:blipFill>
          <a:blip r:embed="rId2">
            <a:extLst/>
          </a:blip>
          <a:srcRect l="8465" t="0" r="8465" b="0"/>
          <a:stretch>
            <a:fillRect/>
          </a:stretch>
        </p:blipFill>
        <p:spPr>
          <a:xfrm>
            <a:off x="0" y="-2486233"/>
            <a:ext cx="24384000" cy="1651145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Rectangle"/>
          <p:cNvSpPr/>
          <p:nvPr/>
        </p:nvSpPr>
        <p:spPr>
          <a:xfrm>
            <a:off x="389810" y="9464040"/>
            <a:ext cx="17080628" cy="27438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9" name="Rectangle"/>
          <p:cNvSpPr/>
          <p:nvPr/>
        </p:nvSpPr>
        <p:spPr>
          <a:xfrm>
            <a:off x="-606410" y="9186402"/>
            <a:ext cx="18409430" cy="339535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0" name="Lakbay"/>
          <p:cNvSpPr txBox="1"/>
          <p:nvPr/>
        </p:nvSpPr>
        <p:spPr>
          <a:xfrm>
            <a:off x="10416905" y="10257349"/>
            <a:ext cx="9495067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280" sz="14000">
                <a:latin typeface="Proxima Nova Bold"/>
                <a:ea typeface="Proxima Nova Bold"/>
                <a:cs typeface="Proxima Nova Bold"/>
                <a:sym typeface="Proxima Nova Bold"/>
              </a:defRPr>
            </a:lvl1pPr>
          </a:lstStyle>
          <a:p>
            <a:pPr/>
            <a:r>
              <a:t>Lakbay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exels-photo-732497.jpeg" descr="pexels-photo-732497.jpeg"/>
          <p:cNvPicPr>
            <a:picLocks noChangeAspect="1"/>
          </p:cNvPicPr>
          <p:nvPr/>
        </p:nvPicPr>
        <p:blipFill>
          <a:blip r:embed="rId2">
            <a:alphaModFix amt="84918"/>
            <a:extLst/>
          </a:blip>
          <a:srcRect l="9186" t="0" r="48061" b="0"/>
          <a:stretch>
            <a:fillRect/>
          </a:stretch>
        </p:blipFill>
        <p:spPr>
          <a:xfrm>
            <a:off x="-4312882" y="0"/>
            <a:ext cx="1042454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ransform the way we experience the Philippines"/>
          <p:cNvSpPr txBox="1"/>
          <p:nvPr/>
        </p:nvSpPr>
        <p:spPr>
          <a:xfrm>
            <a:off x="6631447" y="6542608"/>
            <a:ext cx="17100043" cy="3891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200" sz="10000">
                <a:solidFill>
                  <a:srgbClr val="53585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Transform the way we experience the Philippines</a:t>
            </a:r>
          </a:p>
        </p:txBody>
      </p:sp>
      <p:sp>
        <p:nvSpPr>
          <p:cNvPr id="34" name="Line"/>
          <p:cNvSpPr/>
          <p:nvPr/>
        </p:nvSpPr>
        <p:spPr>
          <a:xfrm>
            <a:off x="7098315" y="10775219"/>
            <a:ext cx="16166307" cy="1"/>
          </a:xfrm>
          <a:prstGeom prst="line">
            <a:avLst/>
          </a:prstGeom>
          <a:ln w="1270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exels-photo-757422.jpeg" descr="pexels-photo-757422.jpeg"/>
          <p:cNvPicPr>
            <a:picLocks noChangeAspect="1"/>
          </p:cNvPicPr>
          <p:nvPr/>
        </p:nvPicPr>
        <p:blipFill>
          <a:blip r:embed="rId2">
            <a:alphaModFix amt="84918"/>
            <a:extLst/>
          </a:blip>
          <a:srcRect l="28781" t="0" r="20555" b="0"/>
          <a:stretch>
            <a:fillRect/>
          </a:stretch>
        </p:blipFill>
        <p:spPr>
          <a:xfrm>
            <a:off x="16092273" y="0"/>
            <a:ext cx="1042454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Line"/>
          <p:cNvSpPr/>
          <p:nvPr/>
        </p:nvSpPr>
        <p:spPr>
          <a:xfrm flipV="1">
            <a:off x="7683500" y="1344143"/>
            <a:ext cx="0" cy="11027714"/>
          </a:xfrm>
          <a:prstGeom prst="line">
            <a:avLst/>
          </a:prstGeom>
          <a:ln w="1270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" name="Economy"/>
          <p:cNvSpPr txBox="1"/>
          <p:nvPr/>
        </p:nvSpPr>
        <p:spPr>
          <a:xfrm>
            <a:off x="-1003333" y="3212520"/>
            <a:ext cx="8356666" cy="20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pc="-239" sz="12000">
                <a:solidFill>
                  <a:srgbClr val="53585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Economy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exels-photo-757422.jpeg" descr="pexels-photo-757422.jpeg"/>
          <p:cNvPicPr>
            <a:picLocks noChangeAspect="1"/>
          </p:cNvPicPr>
          <p:nvPr/>
        </p:nvPicPr>
        <p:blipFill>
          <a:blip r:embed="rId2">
            <a:alphaModFix amt="84918"/>
            <a:extLst/>
          </a:blip>
          <a:srcRect l="28781" t="0" r="20555" b="0"/>
          <a:stretch>
            <a:fillRect/>
          </a:stretch>
        </p:blipFill>
        <p:spPr>
          <a:xfrm>
            <a:off x="16092273" y="0"/>
            <a:ext cx="1042454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Line"/>
          <p:cNvSpPr/>
          <p:nvPr/>
        </p:nvSpPr>
        <p:spPr>
          <a:xfrm flipV="1">
            <a:off x="7683500" y="1344143"/>
            <a:ext cx="0" cy="11027714"/>
          </a:xfrm>
          <a:prstGeom prst="line">
            <a:avLst/>
          </a:prstGeom>
          <a:ln w="127000">
            <a:solidFill>
              <a:srgbClr val="53585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" name="Economy"/>
          <p:cNvSpPr txBox="1"/>
          <p:nvPr/>
        </p:nvSpPr>
        <p:spPr>
          <a:xfrm>
            <a:off x="-1003333" y="3212520"/>
            <a:ext cx="8356666" cy="20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pc="-239" sz="12000">
                <a:solidFill>
                  <a:srgbClr val="53585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Economy</a:t>
            </a:r>
          </a:p>
        </p:txBody>
      </p:sp>
      <p:sp>
        <p:nvSpPr>
          <p:cNvPr id="43" name="Cultural Awareness"/>
          <p:cNvSpPr txBox="1"/>
          <p:nvPr/>
        </p:nvSpPr>
        <p:spPr>
          <a:xfrm>
            <a:off x="8013668" y="7110813"/>
            <a:ext cx="8356665" cy="4623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239" sz="12000">
                <a:solidFill>
                  <a:srgbClr val="53585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Cultural Awareness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exels-photo-757430.jpeg" descr="pexels-photo-757430.jpeg"/>
          <p:cNvPicPr>
            <a:picLocks noChangeAspect="1"/>
          </p:cNvPicPr>
          <p:nvPr/>
        </p:nvPicPr>
        <p:blipFill>
          <a:blip r:embed="rId2">
            <a:alphaModFix amt="84263"/>
            <a:extLst/>
          </a:blip>
          <a:srcRect l="13722" t="38467" r="13722" b="0"/>
          <a:stretch>
            <a:fillRect/>
          </a:stretch>
        </p:blipFill>
        <p:spPr>
          <a:xfrm>
            <a:off x="-162521" y="7127310"/>
            <a:ext cx="24709212" cy="139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Rectangle"/>
          <p:cNvSpPr/>
          <p:nvPr/>
        </p:nvSpPr>
        <p:spPr>
          <a:xfrm>
            <a:off x="4191018" y="2906844"/>
            <a:ext cx="17082615" cy="7902312"/>
          </a:xfrm>
          <a:prstGeom prst="rect">
            <a:avLst/>
          </a:prstGeom>
          <a:solidFill>
            <a:srgbClr val="414F5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7" name="As mentioned by an article from business.inquirer."/>
          <p:cNvSpPr txBox="1"/>
          <p:nvPr/>
        </p:nvSpPr>
        <p:spPr>
          <a:xfrm>
            <a:off x="7915420" y="9597219"/>
            <a:ext cx="9633810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lnSpc>
                <a:spcPct val="120000"/>
              </a:lnSpc>
              <a:defRPr spc="-59" sz="3000">
                <a:solidFill>
                  <a:srgbClr val="A6AA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As mentioned by an article from business.inquirer.</a:t>
            </a:r>
          </a:p>
        </p:txBody>
      </p:sp>
      <p:sp>
        <p:nvSpPr>
          <p:cNvPr id="48" name="70% of Filipinos will have mobile phones by 2018."/>
          <p:cNvSpPr txBox="1"/>
          <p:nvPr/>
        </p:nvSpPr>
        <p:spPr>
          <a:xfrm>
            <a:off x="6770656" y="4180522"/>
            <a:ext cx="11923338" cy="535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180" sz="9000">
                <a:solidFill>
                  <a:srgbClr val="FFFFFF"/>
                </a:solidFill>
              </a:defRPr>
            </a:lvl1pPr>
          </a:lstStyle>
          <a:p>
            <a:pPr/>
            <a:r>
              <a:t>70% of Filipinos will have mobile phones by 2018.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hilippines-mountain-boat-sky-cloud-ocean-sand-house-tree.jpg" descr="philippines-mountain-boat-sky-cloud-ocean-sand-house-tree.jpg"/>
          <p:cNvPicPr>
            <a:picLocks noChangeAspect="1"/>
          </p:cNvPicPr>
          <p:nvPr/>
        </p:nvPicPr>
        <p:blipFill>
          <a:blip r:embed="rId2">
            <a:alphaModFix amt="84263"/>
            <a:extLst/>
          </a:blip>
          <a:srcRect l="27228" t="52833" r="2920" b="0"/>
          <a:stretch>
            <a:fillRect/>
          </a:stretch>
        </p:blipFill>
        <p:spPr>
          <a:xfrm>
            <a:off x="-162521" y="7127310"/>
            <a:ext cx="24709212" cy="93852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Rectangle"/>
          <p:cNvSpPr/>
          <p:nvPr/>
        </p:nvSpPr>
        <p:spPr>
          <a:xfrm>
            <a:off x="4191018" y="2906844"/>
            <a:ext cx="17082615" cy="7902312"/>
          </a:xfrm>
          <a:prstGeom prst="rect">
            <a:avLst/>
          </a:prstGeom>
          <a:solidFill>
            <a:srgbClr val="414F5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2" name="Tourism has been increasing in various places, with Sagada doubling its tourists in 2015 alone"/>
          <p:cNvSpPr txBox="1"/>
          <p:nvPr/>
        </p:nvSpPr>
        <p:spPr>
          <a:xfrm>
            <a:off x="6173841" y="4759642"/>
            <a:ext cx="13116969" cy="419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pc="-140" sz="7000">
                <a:solidFill>
                  <a:srgbClr val="FFFFFF"/>
                </a:solidFill>
              </a:defRPr>
            </a:lvl1pPr>
          </a:lstStyle>
          <a:p>
            <a:pPr/>
            <a:r>
              <a:t>Tourism has been increasing in various places, with Sagada doubling its tourists in 2015 alone</a:t>
            </a:r>
          </a:p>
        </p:txBody>
      </p:sp>
      <p:sp>
        <p:nvSpPr>
          <p:cNvPr id="53" name="As mentioned by an article from rappler."/>
          <p:cNvSpPr txBox="1"/>
          <p:nvPr/>
        </p:nvSpPr>
        <p:spPr>
          <a:xfrm>
            <a:off x="8374791" y="9597219"/>
            <a:ext cx="7634418" cy="61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spAutoFit/>
          </a:bodyPr>
          <a:lstStyle>
            <a:lvl1pPr>
              <a:lnSpc>
                <a:spcPct val="120000"/>
              </a:lnSpc>
              <a:defRPr spc="-59" sz="3000">
                <a:solidFill>
                  <a:srgbClr val="A6AA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As mentioned by an article from rappler.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nature-3025580_1280.jpg" descr="nature-3025580_1280.jpg"/>
          <p:cNvPicPr>
            <a:picLocks noChangeAspect="1"/>
          </p:cNvPicPr>
          <p:nvPr/>
        </p:nvPicPr>
        <p:blipFill>
          <a:blip r:embed="rId2">
            <a:alphaModFix amt="77558"/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Rectangle"/>
          <p:cNvSpPr/>
          <p:nvPr/>
        </p:nvSpPr>
        <p:spPr>
          <a:xfrm>
            <a:off x="3334090" y="9779318"/>
            <a:ext cx="17715820" cy="2499602"/>
          </a:xfrm>
          <a:prstGeom prst="rect">
            <a:avLst/>
          </a:prstGeom>
          <a:solidFill>
            <a:srgbClr val="FFFFFF">
              <a:alpha val="72537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100000"/>
              </a:lnSpc>
              <a:defRPr spc="0"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57" name="Application Demo"/>
          <p:cNvSpPr txBox="1"/>
          <p:nvPr/>
        </p:nvSpPr>
        <p:spPr>
          <a:xfrm>
            <a:off x="7479118" y="10227432"/>
            <a:ext cx="9425763" cy="160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>
            <a:lvl1pPr algn="ctr">
              <a:lnSpc>
                <a:spcPct val="100000"/>
              </a:lnSpc>
              <a:defRPr spc="-192" sz="9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Lato Medium"/>
                <a:ea typeface="Lato Medium"/>
                <a:cs typeface="Lato Medium"/>
                <a:sym typeface="Lato Medium"/>
              </a:defRPr>
            </a:lvl1pPr>
          </a:lstStyle>
          <a:p>
            <a:pPr/>
            <a:r>
              <a:t>Application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Mayon-Volcano.jpg" descr="Mayon-Volcano.jpg"/>
          <p:cNvPicPr>
            <a:picLocks noChangeAspect="1"/>
          </p:cNvPicPr>
          <p:nvPr/>
        </p:nvPicPr>
        <p:blipFill>
          <a:blip r:embed="rId2">
            <a:extLst/>
          </a:blip>
          <a:srcRect l="12189" t="0" r="12189" b="0"/>
          <a:stretch>
            <a:fillRect/>
          </a:stretch>
        </p:blipFill>
        <p:spPr>
          <a:xfrm>
            <a:off x="4128" y="1382757"/>
            <a:ext cx="6211090" cy="547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Aliwan-Fiesta-Philippines.jpg" descr="Aliwan-Fiesta-Philippines.jpg"/>
          <p:cNvPicPr>
            <a:picLocks noChangeAspect="1"/>
          </p:cNvPicPr>
          <p:nvPr/>
        </p:nvPicPr>
        <p:blipFill>
          <a:blip r:embed="rId3">
            <a:extLst/>
          </a:blip>
          <a:srcRect l="12181" t="0" r="12181" b="0"/>
          <a:stretch>
            <a:fillRect/>
          </a:stretch>
        </p:blipFill>
        <p:spPr>
          <a:xfrm>
            <a:off x="6218254" y="1382757"/>
            <a:ext cx="6211090" cy="547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sunset-2351595_1280.jpg" descr="sunset-2351595_1280.jpg"/>
          <p:cNvPicPr>
            <a:picLocks noChangeAspect="1"/>
          </p:cNvPicPr>
          <p:nvPr/>
        </p:nvPicPr>
        <p:blipFill>
          <a:blip r:embed="rId4">
            <a:extLst/>
          </a:blip>
          <a:srcRect l="18090" t="0" r="18090" b="0"/>
          <a:stretch>
            <a:fillRect/>
          </a:stretch>
        </p:blipFill>
        <p:spPr>
          <a:xfrm>
            <a:off x="12166650" y="1382757"/>
            <a:ext cx="6211090" cy="547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exels-photo-757422.jpeg" descr="pexels-photo-757422.jpeg"/>
          <p:cNvPicPr>
            <a:picLocks noChangeAspect="1"/>
          </p:cNvPicPr>
          <p:nvPr/>
        </p:nvPicPr>
        <p:blipFill>
          <a:blip r:embed="rId5">
            <a:extLst/>
          </a:blip>
          <a:srcRect l="12185" t="0" r="12185" b="0"/>
          <a:stretch>
            <a:fillRect/>
          </a:stretch>
        </p:blipFill>
        <p:spPr>
          <a:xfrm>
            <a:off x="18168781" y="1382757"/>
            <a:ext cx="6211090" cy="5474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x.jpg" descr="x.jpg"/>
          <p:cNvPicPr>
            <a:picLocks noChangeAspect="1"/>
          </p:cNvPicPr>
          <p:nvPr/>
        </p:nvPicPr>
        <p:blipFill>
          <a:blip r:embed="rId6">
            <a:extLst/>
          </a:blip>
          <a:srcRect l="10676" t="6763" r="10676" b="6763"/>
          <a:stretch>
            <a:fillRect/>
          </a:stretch>
        </p:blipFill>
        <p:spPr>
          <a:xfrm>
            <a:off x="4125" y="6858748"/>
            <a:ext cx="6211089" cy="547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surfing-photo-main.jpg" descr="surfing-photo-main.jpg"/>
          <p:cNvPicPr>
            <a:picLocks noChangeAspect="1"/>
          </p:cNvPicPr>
          <p:nvPr/>
        </p:nvPicPr>
        <p:blipFill>
          <a:blip r:embed="rId7">
            <a:extLst/>
          </a:blip>
          <a:srcRect l="25481" t="13969" r="32763" b="13969"/>
          <a:stretch>
            <a:fillRect/>
          </a:stretch>
        </p:blipFill>
        <p:spPr>
          <a:xfrm>
            <a:off x="6218251" y="6858748"/>
            <a:ext cx="6211089" cy="547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makati1-web.jpg" descr="makati1-web.jpg"/>
          <p:cNvPicPr>
            <a:picLocks noChangeAspect="1"/>
          </p:cNvPicPr>
          <p:nvPr/>
        </p:nvPicPr>
        <p:blipFill>
          <a:blip r:embed="rId8">
            <a:extLst/>
          </a:blip>
          <a:srcRect l="13039" t="1886" r="19644" b="8534"/>
          <a:stretch>
            <a:fillRect/>
          </a:stretch>
        </p:blipFill>
        <p:spPr>
          <a:xfrm>
            <a:off x="12166647" y="6858748"/>
            <a:ext cx="6211090" cy="547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ati-atihan.jpg" descr="ati-atihan.jpg"/>
          <p:cNvPicPr>
            <a:picLocks noChangeAspect="1"/>
          </p:cNvPicPr>
          <p:nvPr/>
        </p:nvPicPr>
        <p:blipFill>
          <a:blip r:embed="rId9">
            <a:extLst/>
          </a:blip>
          <a:srcRect l="24282" t="9131" r="24282" b="22634"/>
          <a:stretch>
            <a:fillRect/>
          </a:stretch>
        </p:blipFill>
        <p:spPr>
          <a:xfrm>
            <a:off x="18168778" y="6858748"/>
            <a:ext cx="6211090" cy="5474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1505801871_raw_erich-10.jpg" descr="1505801871_raw_erich-10.jpg"/>
          <p:cNvPicPr>
            <a:picLocks noChangeAspect="1"/>
          </p:cNvPicPr>
          <p:nvPr/>
        </p:nvPicPr>
        <p:blipFill>
          <a:blip r:embed="rId2">
            <a:extLst/>
          </a:blip>
          <a:srcRect l="16634" t="0" r="16634" b="0"/>
          <a:stretch>
            <a:fillRect/>
          </a:stretch>
        </p:blipFill>
        <p:spPr>
          <a:xfrm>
            <a:off x="-3528" y="-2432297"/>
            <a:ext cx="16531820" cy="18580594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ara na! Lakbay!"/>
          <p:cNvSpPr txBox="1"/>
          <p:nvPr/>
        </p:nvSpPr>
        <p:spPr>
          <a:xfrm>
            <a:off x="16631322" y="8943267"/>
            <a:ext cx="8063253" cy="47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ctr">
              <a:lnSpc>
                <a:spcPct val="100000"/>
              </a:lnSpc>
              <a:defRPr spc="-300" sz="15000">
                <a:solidFill>
                  <a:srgbClr val="414F5B"/>
                </a:solidFill>
                <a:latin typeface="Lato Heavy"/>
                <a:ea typeface="Lato Heavy"/>
                <a:cs typeface="Lato Heavy"/>
                <a:sym typeface="Lato Heavy"/>
              </a:defRPr>
            </a:lvl1pPr>
          </a:lstStyle>
          <a:p>
            <a:pPr/>
            <a:r>
              <a:t>Tara na! Lakbay!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A52312"/>
      </a:dk1>
      <a:lt1>
        <a:srgbClr val="93A3A5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Bold"/>
        <a:ea typeface="Lato Bold"/>
        <a:cs typeface="Lato Bold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D30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8" strike="noStrike" sz="2400" u="none" kumimoji="0" normalizeH="0">
            <a:ln>
              <a:noFill/>
            </a:ln>
            <a:solidFill>
              <a:srgbClr val="93A3A5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ato Bold"/>
        <a:ea typeface="Lato Bold"/>
        <a:cs typeface="Lato Bold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D30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8" strike="noStrike" sz="2400" u="none" kumimoji="0" normalizeH="0">
            <a:ln>
              <a:noFill/>
            </a:ln>
            <a:solidFill>
              <a:srgbClr val="93A3A5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